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16BC67-EDB1-1321-F85C-83CE6B70F9EE}" v="1" dt="2023-08-29T15:26:59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093A7-54A5-E3AA-9DD7-8BF336C79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A1080-9E88-ACE5-DE6C-C71AE1535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0E657-C15A-111E-55E1-265D41EF7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4BA2-7786-7140-8FA7-7CD707CD7B1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F84DE-0276-2CEF-9A5C-AF5095392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E4221-6895-8496-4553-A219931C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07F8-8E82-6E49-BF50-A6E14CFD1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1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7430D-F972-0F11-4D70-942027765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1732D9-560C-5E4E-C908-BB24BEEAD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D6A8D-1E78-E1B0-796B-F58FD5379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4BA2-7786-7140-8FA7-7CD707CD7B1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F7103-7E99-2FB4-3B91-1FCA06496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48FCD-429C-7754-39F8-C79543C7C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07F8-8E82-6E49-BF50-A6E14CFD1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31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0E903F-9736-A087-852F-B8E0FD76A5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67D8D3-58D3-386F-C9ED-7E734C043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071C5-AAAC-8652-73FD-2374CD096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4BA2-7786-7140-8FA7-7CD707CD7B1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3D593-F11D-9D57-D489-03B44892A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55E2F-9EED-EF2D-F09A-323CACB8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07F8-8E82-6E49-BF50-A6E14CFD1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9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EB173-9AA9-6481-F38F-E7F03A39B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414F7-0689-BFEC-4308-DF878B93F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3FE0A-6059-0E77-0C21-A0D2F1911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4BA2-7786-7140-8FA7-7CD707CD7B1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B480E-4F27-4D22-2BB5-02C7EF73D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DE223-7BE0-2D04-9524-32D870A6A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07F8-8E82-6E49-BF50-A6E14CFD1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4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1A83C-3782-B94E-957C-C2D0C21BF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5672B-1600-61F2-E14F-A39E4206B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AF840-1491-0C70-7CE7-BD977554A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4BA2-7786-7140-8FA7-7CD707CD7B1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E5FDB-3EA1-D31C-FD53-78864AFC7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2903A-1DDC-6AD0-8C6E-AA873D263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07F8-8E82-6E49-BF50-A6E14CFD1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0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2D4C0-49DB-518B-00F9-DEE29F1FB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66C09-1D29-FAB4-69EE-F8CB715F1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B363C5-A8AD-A582-5617-6F9B6AC16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A16EA-44A0-D468-47B7-69A7C4A5A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4BA2-7786-7140-8FA7-7CD707CD7B1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6EDFFB-62DD-3E4A-F65D-AAAFE963E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8DC95-A201-4CA8-C605-800C3CA9F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07F8-8E82-6E49-BF50-A6E14CFD1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9C1F4-1C08-3C4C-D279-0651715FE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80F33-5EA3-22D8-AA51-AA22C12B1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5F6FAE-B445-3C50-7D80-0AADDD6AE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5A9014-2F65-7800-2A00-27D3E6600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FF719-DE46-AC28-AB03-885650C73D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FB6BCB-0D34-FF6C-C5D0-6DD96F711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4BA2-7786-7140-8FA7-7CD707CD7B1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CAB20E-6AA7-DDDF-D5FB-8CC834883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544D28-9B19-7686-7BD2-7566A7952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07F8-8E82-6E49-BF50-A6E14CFD1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2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D1142-29CE-24E8-224B-11DE91A21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9494B1-392E-73DF-48BB-9F3EF379C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4BA2-7786-7140-8FA7-7CD707CD7B1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5EAC1E-1235-1E86-8020-1C848306A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787E30-7B7F-417E-FF2E-F25FFBF99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07F8-8E82-6E49-BF50-A6E14CFD1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0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377A5-2CAA-C5B5-83F4-24B071B89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4BA2-7786-7140-8FA7-7CD707CD7B1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27BE42-F2BA-41E5-26D9-440F357F0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8B946B-BDE3-0044-2909-1F96733B2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07F8-8E82-6E49-BF50-A6E14CFD1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4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3F6F4-58AB-AF20-C879-FC44600BB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C16A5-09CC-1138-CFD5-BE3EB3B8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AD47DD-846C-D9F4-5D68-B68409724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C175C-ABD9-FE35-9005-CA219B65D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4BA2-7786-7140-8FA7-7CD707CD7B1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6D0BDE-24F4-04EB-5F18-898916C97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B5CAA-07BC-1008-70CA-3B1B344A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07F8-8E82-6E49-BF50-A6E14CFD1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8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ADD07-81AE-8246-BC89-20E2A5889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F399E5-2DE5-F95E-7AD4-00245B01FC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518356-5138-069C-AF57-50A9AD14C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6AA73C-9CCA-D2F4-FDCE-6C76867E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4BA2-7786-7140-8FA7-7CD707CD7B1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AF1A-659A-E20F-E27E-F1914F968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77167-C42D-3A67-D71C-0C252C442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07F8-8E82-6E49-BF50-A6E14CFD1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4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05A738-CD06-3029-2B97-881353632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FFD24-D776-64F0-E99E-4BE259CFD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04580-5CC5-32C8-2880-A5E461936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44BA2-7786-7140-8FA7-7CD707CD7B1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6D45E-ADEB-23D0-A94C-0544DDE19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ADF35-1027-66EB-C210-72E5067B2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607F8-8E82-6E49-BF50-A6E14CFD1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1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FDAF2C-03AC-CCC7-6858-B1B05696CCA0}"/>
              </a:ext>
            </a:extLst>
          </p:cNvPr>
          <p:cNvSpPr txBox="1"/>
          <p:nvPr/>
        </p:nvSpPr>
        <p:spPr>
          <a:xfrm>
            <a:off x="285750" y="199628"/>
            <a:ext cx="4926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BLM-induced mortality from literature: over 50%</a:t>
            </a:r>
          </a:p>
        </p:txBody>
      </p:sp>
      <p:pic>
        <p:nvPicPr>
          <p:cNvPr id="6" name="Picture 5" descr="A graph of a number of days&#10;&#10;Description automatically generated">
            <a:extLst>
              <a:ext uri="{FF2B5EF4-FFF2-40B4-BE49-F238E27FC236}">
                <a16:creationId xmlns:a16="http://schemas.microsoft.com/office/drawing/2014/main" id="{277CE583-3211-EE14-E358-DC74FE4D4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917972"/>
            <a:ext cx="3336166" cy="2082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2A781D-9CB2-B4F2-3B92-BCC3460CC7A2}"/>
              </a:ext>
            </a:extLst>
          </p:cNvPr>
          <p:cNvSpPr txBox="1"/>
          <p:nvPr/>
        </p:nvSpPr>
        <p:spPr>
          <a:xfrm>
            <a:off x="285750" y="3069828"/>
            <a:ext cx="44119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Toxicologic Pathology, 40: 731-741, 2012. See B6 mice curve (round dots)</a:t>
            </a:r>
          </a:p>
        </p:txBody>
      </p:sp>
      <p:pic>
        <p:nvPicPr>
          <p:cNvPr id="10" name="Picture 9" descr="A graph of blm and blm&#10;&#10;Description automatically generated">
            <a:extLst>
              <a:ext uri="{FF2B5EF4-FFF2-40B4-BE49-F238E27FC236}">
                <a16:creationId xmlns:a16="http://schemas.microsoft.com/office/drawing/2014/main" id="{37ECF78A-00C2-B552-FADF-6A1815CD8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5150" y="987028"/>
            <a:ext cx="3530600" cy="2082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01AC7CE-F4BB-FFA9-DD6C-9D2A7B77FC12}"/>
              </a:ext>
            </a:extLst>
          </p:cNvPr>
          <p:cNvSpPr txBox="1"/>
          <p:nvPr/>
        </p:nvSpPr>
        <p:spPr>
          <a:xfrm>
            <a:off x="5854541" y="3069828"/>
            <a:ext cx="37123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Sci Rep 7, 46754 (2017) see red curve</a:t>
            </a:r>
          </a:p>
        </p:txBody>
      </p:sp>
      <p:pic>
        <p:nvPicPr>
          <p:cNvPr id="14" name="Picture 13" descr="A graph of a number of numbers and a number of objects&#10;&#10;Description automatically generated with medium confidence">
            <a:extLst>
              <a:ext uri="{FF2B5EF4-FFF2-40B4-BE49-F238E27FC236}">
                <a16:creationId xmlns:a16="http://schemas.microsoft.com/office/drawing/2014/main" id="{03FBB726-A4D5-464E-94DA-3D65341DB8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402" y="3785215"/>
            <a:ext cx="3043179" cy="225250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743DFB6-D7CC-8B3A-5EB4-A3662663CD55}"/>
              </a:ext>
            </a:extLst>
          </p:cNvPr>
          <p:cNvSpPr txBox="1"/>
          <p:nvPr/>
        </p:nvSpPr>
        <p:spPr>
          <a:xfrm>
            <a:off x="285750" y="6124694"/>
            <a:ext cx="48120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>
                <a:solidFill>
                  <a:srgbClr val="333333"/>
                </a:solidFill>
                <a:effectLst/>
                <a:latin typeface="-apple-system"/>
              </a:rPr>
              <a:t>Stem Cell Res </a:t>
            </a:r>
            <a:r>
              <a:rPr lang="en-US" b="0" i="1" err="1">
                <a:solidFill>
                  <a:srgbClr val="333333"/>
                </a:solidFill>
                <a:effectLst/>
                <a:latin typeface="-apple-system"/>
              </a:rPr>
              <a:t>Ther</a:t>
            </a:r>
            <a:r>
              <a:rPr lang="en-US" b="0" i="0">
                <a:solidFill>
                  <a:srgbClr val="333333"/>
                </a:solidFill>
                <a:effectLst/>
                <a:latin typeface="-apple-system"/>
              </a:rPr>
              <a:t> </a:t>
            </a:r>
            <a:r>
              <a:rPr lang="en-US" b="1" i="0">
                <a:solidFill>
                  <a:srgbClr val="333333"/>
                </a:solidFill>
                <a:effectLst/>
                <a:latin typeface="-apple-system"/>
              </a:rPr>
              <a:t>10</a:t>
            </a:r>
            <a:r>
              <a:rPr lang="en-US" b="0" i="0">
                <a:solidFill>
                  <a:srgbClr val="333333"/>
                </a:solidFill>
                <a:effectLst/>
                <a:latin typeface="-apple-system"/>
              </a:rPr>
              <a:t>, 161 (2019). See red curve</a:t>
            </a: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9821FE-5982-A00E-DEF2-DD24FCD91F12}"/>
              </a:ext>
            </a:extLst>
          </p:cNvPr>
          <p:cNvSpPr txBox="1"/>
          <p:nvPr/>
        </p:nvSpPr>
        <p:spPr>
          <a:xfrm>
            <a:off x="6009323" y="6062365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>
                <a:solidFill>
                  <a:srgbClr val="333333"/>
                </a:solidFill>
                <a:effectLst/>
                <a:latin typeface="-apple-system"/>
              </a:rPr>
              <a:t>Respir Res</a:t>
            </a:r>
            <a:r>
              <a:rPr lang="en-US" b="0" i="0">
                <a:solidFill>
                  <a:srgbClr val="333333"/>
                </a:solidFill>
                <a:effectLst/>
                <a:latin typeface="-apple-system"/>
              </a:rPr>
              <a:t> </a:t>
            </a:r>
            <a:r>
              <a:rPr lang="en-US" b="1" i="0">
                <a:solidFill>
                  <a:srgbClr val="333333"/>
                </a:solidFill>
                <a:effectLst/>
                <a:latin typeface="-apple-system"/>
              </a:rPr>
              <a:t>11</a:t>
            </a:r>
            <a:r>
              <a:rPr lang="en-US" b="0" i="0">
                <a:solidFill>
                  <a:srgbClr val="333333"/>
                </a:solidFill>
                <a:effectLst/>
                <a:latin typeface="-apple-system"/>
              </a:rPr>
              <a:t>, 34 (2010).</a:t>
            </a:r>
            <a:endParaRPr lang="en-US"/>
          </a:p>
        </p:txBody>
      </p:sp>
      <p:pic>
        <p:nvPicPr>
          <p:cNvPr id="20" name="Picture 19" descr="A graph of a number of patients&#10;&#10;Description automatically generated">
            <a:extLst>
              <a:ext uri="{FF2B5EF4-FFF2-40B4-BE49-F238E27FC236}">
                <a16:creationId xmlns:a16="http://schemas.microsoft.com/office/drawing/2014/main" id="{5A7D3546-1DA4-D0B3-BB4D-1CAB116493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965317"/>
            <a:ext cx="3467100" cy="189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876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Yi-Wei Lin</dc:creator>
  <cp:revision>3</cp:revision>
  <dcterms:created xsi:type="dcterms:W3CDTF">2023-08-24T16:34:08Z</dcterms:created>
  <dcterms:modified xsi:type="dcterms:W3CDTF">2023-08-29T15:27:17Z</dcterms:modified>
</cp:coreProperties>
</file>